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19"/>
    <p:restoredTop sz="96465" autoAdjust="0"/>
  </p:normalViewPr>
  <p:slideViewPr>
    <p:cSldViewPr>
      <p:cViewPr varScale="1">
        <p:scale>
          <a:sx n="113" d="100"/>
          <a:sy n="113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AC32D-3E26-0A41-B262-1D73B1A07179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85F9CB-676E-3841-9D8F-7FFA73E4A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399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AB678-5132-4712-8387-2889FF2BAFF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284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BC84-D236-4FA0-AF71-702138AF5141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688A-3BA2-49AC-A827-A8DC66712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BC84-D236-4FA0-AF71-702138AF5141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688A-3BA2-49AC-A827-A8DC66712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BC84-D236-4FA0-AF71-702138AF5141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688A-3BA2-49AC-A827-A8DC66712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BC84-D236-4FA0-AF71-702138AF5141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688A-3BA2-49AC-A827-A8DC66712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BC84-D236-4FA0-AF71-702138AF5141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688A-3BA2-49AC-A827-A8DC66712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764704"/>
            <a:ext cx="4038600" cy="56886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764704"/>
            <a:ext cx="4038600" cy="56886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BC84-D236-4FA0-AF71-702138AF5141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688A-3BA2-49AC-A827-A8DC66712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764704"/>
            <a:ext cx="4040188" cy="3600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124744"/>
            <a:ext cx="4040188" cy="52565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764704"/>
            <a:ext cx="4041775" cy="3600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124744"/>
            <a:ext cx="4041775" cy="52565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BC84-D236-4FA0-AF71-702138AF5141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688A-3BA2-49AC-A827-A8DC66712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BC84-D236-4FA0-AF71-702138AF5141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688A-3BA2-49AC-A827-A8DC66712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BC84-D236-4FA0-AF71-702138AF5141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688A-3BA2-49AC-A827-A8DC66712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BC84-D236-4FA0-AF71-702138AF5141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688A-3BA2-49AC-A827-A8DC66712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BC84-D236-4FA0-AF71-702138AF5141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688A-3BA2-49AC-A827-A8DC66712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764704"/>
            <a:ext cx="8229600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2133600" cy="196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0BC84-D236-4FA0-AF71-702138AF5141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525344"/>
            <a:ext cx="2895600" cy="196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525344"/>
            <a:ext cx="2133600" cy="196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C688A-3BA2-49AC-A827-A8DC66712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212045" y="29665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Organization Name</a:t>
            </a:r>
            <a:endParaRPr lang="ja-JP" altLang="en-US" dirty="0"/>
          </a:p>
        </p:txBody>
      </p:sp>
      <p:graphicFrame>
        <p:nvGraphicFramePr>
          <p:cNvPr id="5" name="コンテンツ プレースホル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7974170"/>
              </p:ext>
            </p:extLst>
          </p:nvPr>
        </p:nvGraphicFramePr>
        <p:xfrm>
          <a:off x="249159" y="1196752"/>
          <a:ext cx="8186040" cy="34602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21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0839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28597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Organization </a:t>
                      </a:r>
                      <a:r>
                        <a:rPr kumimoji="1" lang="en-US" altLang="ja-JP" dirty="0" smtClean="0"/>
                        <a:t>Name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2716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City, Country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kumimoji="1" lang="en-US" altLang="ja-JP" dirty="0"/>
                        <a:t>City1,</a:t>
                      </a:r>
                      <a:r>
                        <a:rPr kumimoji="1" lang="en-US" altLang="ja-JP" baseline="0" dirty="0"/>
                        <a:t> </a:t>
                      </a:r>
                      <a:r>
                        <a:rPr kumimoji="1" lang="en-US" altLang="ja-JP" baseline="0" dirty="0" smtClean="0"/>
                        <a:t>Country1 …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7105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Point of Presence</a:t>
                      </a:r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82563">
                        <a:buFont typeface="Arial" pitchFamily="34" charset="0"/>
                        <a:buChar char="•"/>
                      </a:pPr>
                      <a:r>
                        <a:rPr kumimoji="1" lang="en-US" altLang="ja-JP" dirty="0"/>
                        <a:t> </a:t>
                      </a:r>
                    </a:p>
                    <a:p>
                      <a:pPr marL="0" indent="182563">
                        <a:buFont typeface="Arial" pitchFamily="34" charset="0"/>
                        <a:buChar char="•"/>
                      </a:pPr>
                      <a:r>
                        <a:rPr kumimoji="1" lang="en-US" altLang="ja-JP" dirty="0"/>
                        <a:t> </a:t>
                      </a:r>
                    </a:p>
                    <a:p>
                      <a:pPr marL="0" indent="182563">
                        <a:buFont typeface="Arial" pitchFamily="34" charset="0"/>
                        <a:buChar char="•"/>
                      </a:pPr>
                      <a:r>
                        <a:rPr kumimoji="1" lang="en-US" altLang="ja-JP" dirty="0"/>
                        <a:t> </a:t>
                      </a:r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72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# </a:t>
                      </a:r>
                      <a:r>
                        <a:rPr kumimoji="1" lang="en-US" altLang="ja-JP" baseline="0" dirty="0" smtClean="0"/>
                        <a:t>of connected ASN</a:t>
                      </a:r>
                      <a:endParaRPr kumimoji="1" lang="ja-JP" altLang="en-US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82563">
                        <a:buFont typeface="Arial" pitchFamily="34" charset="0"/>
                        <a:buChar char="•"/>
                      </a:pPr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33161">
                <a:tc>
                  <a:txBody>
                    <a:bodyPr/>
                    <a:lstStyle/>
                    <a:p>
                      <a:r>
                        <a:rPr kumimoji="1"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Protocols Supported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 </a:t>
                      </a:r>
                      <a:r>
                        <a:rPr kumimoji="1" lang="en-US" altLang="ja-JP" smtClean="0"/>
                        <a:t>(IPv4/IPv6)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3161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Peering</a:t>
                      </a:r>
                      <a:r>
                        <a:rPr kumimoji="1" lang="en-US" altLang="ja-JP" baseline="0" dirty="0" smtClean="0"/>
                        <a:t> Policy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3161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Peak traffic 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179512" y="4327936"/>
            <a:ext cx="87129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endParaRPr lang="en-US" altLang="ja-JP" dirty="0"/>
          </a:p>
          <a:p>
            <a:pPr>
              <a:buFont typeface="Arial" pitchFamily="34" charset="0"/>
              <a:buChar char="•"/>
            </a:pPr>
            <a:r>
              <a:rPr lang="ja-JP" altLang="en-US" dirty="0" smtClean="0"/>
              <a:t> </a:t>
            </a:r>
            <a:r>
              <a:rPr lang="en-US" altLang="ja-JP" dirty="0"/>
              <a:t>Recent updates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/>
              <a:t>  </a:t>
            </a:r>
            <a:endParaRPr lang="en-US" altLang="ja-JP" dirty="0"/>
          </a:p>
          <a:p>
            <a:pPr lvl="1">
              <a:buFont typeface="Arial" pitchFamily="34" charset="0"/>
              <a:buChar char="•"/>
            </a:pPr>
            <a:r>
              <a:rPr lang="en-US" altLang="ja-JP" dirty="0"/>
              <a:t>  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/>
              <a:t> Contact Information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/>
              <a:t> </a:t>
            </a:r>
            <a:r>
              <a:rPr lang="en-US" altLang="ja-JP" dirty="0"/>
              <a:t> </a:t>
            </a:r>
            <a:endParaRPr kumimoji="1" lang="en-US" altLang="ja-JP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237396" y="500099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Contact Person</a:t>
            </a:r>
            <a:endParaRPr kumimoji="1" lang="en-US" altLang="ja-JP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717039" y="644404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Name</a:t>
            </a:r>
          </a:p>
        </p:txBody>
      </p:sp>
      <p:sp>
        <p:nvSpPr>
          <p:cNvPr id="4" name="角丸四角形 3">
            <a:extLst>
              <a:ext uri="{FF2B5EF4-FFF2-40B4-BE49-F238E27FC236}">
                <a16:creationId xmlns="" xmlns:a16="http://schemas.microsoft.com/office/drawing/2014/main" id="{C0211AA5-F637-8D41-B45A-88CB19A3E6E4}"/>
              </a:ext>
            </a:extLst>
          </p:cNvPr>
          <p:cNvSpPr/>
          <p:nvPr/>
        </p:nvSpPr>
        <p:spPr>
          <a:xfrm>
            <a:off x="7380313" y="124398"/>
            <a:ext cx="1567498" cy="8563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Your logo</a:t>
            </a:r>
            <a:endParaRPr lang="en-US" dirty="0"/>
          </a:p>
        </p:txBody>
      </p:sp>
      <p:sp>
        <p:nvSpPr>
          <p:cNvPr id="11" name="角丸四角形 10">
            <a:extLst>
              <a:ext uri="{FF2B5EF4-FFF2-40B4-BE49-F238E27FC236}">
                <a16:creationId xmlns="" xmlns:a16="http://schemas.microsoft.com/office/drawing/2014/main" id="{0BF743B8-7B50-994B-92A4-6998B915D46E}"/>
              </a:ext>
            </a:extLst>
          </p:cNvPr>
          <p:cNvSpPr/>
          <p:nvPr/>
        </p:nvSpPr>
        <p:spPr>
          <a:xfrm>
            <a:off x="7668345" y="5375447"/>
            <a:ext cx="1354576" cy="10685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Picture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7" y="116632"/>
            <a:ext cx="2304256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9189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13803</TotalTime>
  <Words>48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テーマ</vt:lpstr>
      <vt:lpstr>Organization Name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IXP updates</dc:title>
  <cp:lastModifiedBy>Nguyen Truong Giang</cp:lastModifiedBy>
  <cp:revision>95</cp:revision>
  <cp:lastPrinted>2017-02-27T08:14:22Z</cp:lastPrinted>
  <dcterms:created xsi:type="dcterms:W3CDTF">2016-02-04T07:49:00Z</dcterms:created>
  <dcterms:modified xsi:type="dcterms:W3CDTF">2019-08-14T07:42:53Z</dcterms:modified>
</cp:coreProperties>
</file>